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75" r:id="rId6"/>
    <p:sldId id="26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77AF"/>
    <a:srgbClr val="002060"/>
    <a:srgbClr val="EDF3F7"/>
    <a:srgbClr val="307CB9"/>
    <a:srgbClr val="CCD8E7"/>
    <a:srgbClr val="D2DEE4"/>
    <a:srgbClr val="6094C9"/>
    <a:srgbClr val="C5D5DD"/>
    <a:srgbClr val="80B1CA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8" autoAdjust="0"/>
    <p:restoredTop sz="94660"/>
  </p:normalViewPr>
  <p:slideViewPr>
    <p:cSldViewPr snapToGrid="0">
      <p:cViewPr varScale="1">
        <p:scale>
          <a:sx n="67" d="100"/>
          <a:sy n="67" d="100"/>
        </p:scale>
        <p:origin x="6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\\DROBO-FS\QuickDrops\JB\PPTX NG\Droplets\LightingOverlay.png">
            <a:extLst>
              <a:ext uri="{FF2B5EF4-FFF2-40B4-BE49-F238E27FC236}">
                <a16:creationId xmlns:a16="http://schemas.microsoft.com/office/drawing/2014/main" id="{489929F9-9A64-44BD-83B0-2531D281AA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318" y="-50243"/>
            <a:ext cx="12281322" cy="6908243"/>
          </a:xfrm>
          <a:prstGeom prst="rect">
            <a:avLst/>
          </a:prstGeom>
          <a:gradFill>
            <a:gsLst>
              <a:gs pos="0">
                <a:schemeClr val="bg1"/>
              </a:gs>
              <a:gs pos="95000">
                <a:schemeClr val="bg2">
                  <a:lumMod val="60000"/>
                  <a:lumOff val="40000"/>
                </a:schemeClr>
              </a:gs>
            </a:gsLst>
            <a:lin ang="5400000" scaled="0"/>
          </a:gradFill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01E83A8-BAC2-49C0-B8B4-7C169C0DA2A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38"/>
          <a:stretch/>
        </p:blipFill>
        <p:spPr bwMode="auto">
          <a:xfrm>
            <a:off x="8327985" y="164270"/>
            <a:ext cx="3864015" cy="658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32EFFC-B4DA-4909-85A9-576E93618AA2}"/>
              </a:ext>
            </a:extLst>
          </p:cNvPr>
          <p:cNvSpPr/>
          <p:nvPr userDrawn="1"/>
        </p:nvSpPr>
        <p:spPr>
          <a:xfrm>
            <a:off x="474871" y="617974"/>
            <a:ext cx="4117226" cy="50040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3093" y="1403001"/>
            <a:ext cx="6370655" cy="3434024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4871" y="4051998"/>
            <a:ext cx="4117226" cy="117816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2EE7334-3DC5-4768-A376-7F2B1E50C9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74" y="1438550"/>
            <a:ext cx="2993156" cy="719762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F73C6CB-D30D-461B-AA5B-40E6B38943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" r="27554"/>
          <a:stretch/>
        </p:blipFill>
        <p:spPr>
          <a:xfrm>
            <a:off x="553913" y="649785"/>
            <a:ext cx="1923006" cy="63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88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23759E8-A788-4199-9688-9F989C3B3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349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1416818"/>
            <a:ext cx="5336999" cy="3959051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381EFA7-9ABF-4DB4-A9B7-CC22FCD03A1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894113" y="1198807"/>
            <a:ext cx="2802253" cy="4460386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9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9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4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9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69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38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40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8111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69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78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54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20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5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DF3F7"/>
            </a:gs>
            <a:gs pos="95000">
              <a:schemeClr val="bg1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0D61DFE-AC71-4C52-9096-338E6987C27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9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83" b="31739"/>
          <a:stretch/>
        </p:blipFill>
        <p:spPr bwMode="auto">
          <a:xfrm>
            <a:off x="9803517" y="4303173"/>
            <a:ext cx="2388483" cy="255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60C70B3-EE84-4D31-80A8-B047E7F4D0D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454D235-DB23-4BDC-AF84-765F92B935E2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8AD7D03F-10F3-4307-B05E-1D6D51186A0E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51" y="13502"/>
            <a:ext cx="2478896" cy="596098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E5D349C-1119-4C4F-8631-CB2EEFFEB785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7" y="4812"/>
            <a:ext cx="2478896" cy="56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1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listo MT" panose="02040603050505030304" pitchFamily="18" charset="0"/>
          <a:ea typeface="+mn-ea"/>
          <a:cs typeface="Aldhabi" panose="01000000000000000000" pitchFamily="2" charset="-78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listo MT" panose="02040603050505030304" pitchFamily="18" charset="0"/>
          <a:ea typeface="+mn-ea"/>
          <a:cs typeface="Aldhabi" panose="01000000000000000000" pitchFamily="2" charset="-78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listo MT" panose="02040603050505030304" pitchFamily="18" charset="0"/>
          <a:ea typeface="+mn-ea"/>
          <a:cs typeface="Aldhabi" panose="01000000000000000000" pitchFamily="2" charset="-78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listo MT" panose="02040603050505030304" pitchFamily="18" charset="0"/>
          <a:ea typeface="+mn-ea"/>
          <a:cs typeface="Aldhabi" panose="01000000000000000000" pitchFamily="2" charset="-78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listo MT" panose="02040603050505030304" pitchFamily="18" charset="0"/>
          <a:ea typeface="+mn-ea"/>
          <a:cs typeface="Aldhabi" panose="01000000000000000000" pitchFamily="2" charset="-78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3055-3737-4575-B180-6E8CFD864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F4D645-2D70-448C-8012-A512F544D8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Author 1, Organization</a:t>
            </a:r>
          </a:p>
          <a:p>
            <a:r>
              <a:rPr lang="en-US" dirty="0"/>
              <a:t>Author 2, Organization</a:t>
            </a:r>
          </a:p>
          <a:p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69668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7DFD-DE50-AF45-F134-F33101A8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Branding key for PowerPoint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584132-A2BD-6AA2-E06C-9E16AFBA39B1}"/>
              </a:ext>
            </a:extLst>
          </p:cNvPr>
          <p:cNvGrpSpPr/>
          <p:nvPr/>
        </p:nvGrpSpPr>
        <p:grpSpPr>
          <a:xfrm>
            <a:off x="2857500" y="2762249"/>
            <a:ext cx="6275340" cy="1095376"/>
            <a:chOff x="2857500" y="2762249"/>
            <a:chExt cx="6275340" cy="109537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5241390-CB9D-1F95-B0CC-2FDAD44E0506}"/>
                </a:ext>
              </a:extLst>
            </p:cNvPr>
            <p:cNvGrpSpPr/>
            <p:nvPr/>
          </p:nvGrpSpPr>
          <p:grpSpPr>
            <a:xfrm>
              <a:off x="2857500" y="2762249"/>
              <a:ext cx="6210300" cy="1095376"/>
              <a:chOff x="2305050" y="2771774"/>
              <a:chExt cx="6210300" cy="109537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755D73D-A3FF-A5FA-E4A4-FD6D7476802F}"/>
                  </a:ext>
                </a:extLst>
              </p:cNvPr>
              <p:cNvSpPr txBox="1"/>
              <p:nvPr/>
            </p:nvSpPr>
            <p:spPr>
              <a:xfrm>
                <a:off x="2305050" y="2771775"/>
                <a:ext cx="1323975" cy="1095375"/>
              </a:xfrm>
              <a:prstGeom prst="rect">
                <a:avLst/>
              </a:prstGeom>
              <a:solidFill>
                <a:srgbClr val="CCD8E7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76047C-F6AD-4FD2-9D81-855CE3B5DE51}"/>
                  </a:ext>
                </a:extLst>
              </p:cNvPr>
              <p:cNvSpPr txBox="1"/>
              <p:nvPr/>
            </p:nvSpPr>
            <p:spPr>
              <a:xfrm>
                <a:off x="3933825" y="2771774"/>
                <a:ext cx="1323975" cy="1095375"/>
              </a:xfrm>
              <a:prstGeom prst="rect">
                <a:avLst/>
              </a:prstGeom>
              <a:solidFill>
                <a:srgbClr val="2077AF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DAC149-55B2-1491-F2A9-59C9912C1F54}"/>
                  </a:ext>
                </a:extLst>
              </p:cNvPr>
              <p:cNvSpPr txBox="1"/>
              <p:nvPr/>
            </p:nvSpPr>
            <p:spPr>
              <a:xfrm>
                <a:off x="5562600" y="2771774"/>
                <a:ext cx="1323975" cy="1095375"/>
              </a:xfrm>
              <a:prstGeom prst="rect">
                <a:avLst/>
              </a:prstGeom>
              <a:solidFill>
                <a:srgbClr val="EDF3F7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EC701A-A7EC-FEA1-3A75-5F4EA86E9418}"/>
                  </a:ext>
                </a:extLst>
              </p:cNvPr>
              <p:cNvSpPr txBox="1"/>
              <p:nvPr/>
            </p:nvSpPr>
            <p:spPr>
              <a:xfrm>
                <a:off x="7191375" y="2771774"/>
                <a:ext cx="1323975" cy="1095375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AB3C8B-F75B-CEC8-B563-192F42B1B5C9}"/>
                </a:ext>
              </a:extLst>
            </p:cNvPr>
            <p:cNvSpPr txBox="1"/>
            <p:nvPr/>
          </p:nvSpPr>
          <p:spPr>
            <a:xfrm>
              <a:off x="3042420" y="3125270"/>
              <a:ext cx="12914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#CCD8E7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71D171-44B3-E2D7-B71D-F9D22CFF6157}"/>
                </a:ext>
              </a:extLst>
            </p:cNvPr>
            <p:cNvSpPr txBox="1"/>
            <p:nvPr/>
          </p:nvSpPr>
          <p:spPr>
            <a:xfrm>
              <a:off x="4638675" y="3125270"/>
              <a:ext cx="12914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#2077AF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E754E5-FBAA-A987-B0A7-FE0A58E52088}"/>
                </a:ext>
              </a:extLst>
            </p:cNvPr>
            <p:cNvSpPr txBox="1"/>
            <p:nvPr/>
          </p:nvSpPr>
          <p:spPr>
            <a:xfrm>
              <a:off x="6332490" y="3125270"/>
              <a:ext cx="12914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#EDF3F7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28C005-5158-532A-E45E-5E7B6EA3646B}"/>
                </a:ext>
              </a:extLst>
            </p:cNvPr>
            <p:cNvSpPr txBox="1"/>
            <p:nvPr/>
          </p:nvSpPr>
          <p:spPr>
            <a:xfrm>
              <a:off x="7841385" y="3125270"/>
              <a:ext cx="12914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EDF3F7"/>
                  </a:solidFill>
                </a:rPr>
                <a:t>#002060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F4AD227-37CD-E4A9-219A-0C9F9E76CFD9}"/>
              </a:ext>
            </a:extLst>
          </p:cNvPr>
          <p:cNvGrpSpPr/>
          <p:nvPr/>
        </p:nvGrpSpPr>
        <p:grpSpPr>
          <a:xfrm>
            <a:off x="3759221" y="4520550"/>
            <a:ext cx="4711658" cy="844370"/>
            <a:chOff x="89903" y="444934"/>
            <a:chExt cx="4711658" cy="97252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CF6714-7224-034A-CA1E-152D0693CE37}"/>
                </a:ext>
              </a:extLst>
            </p:cNvPr>
            <p:cNvSpPr txBox="1"/>
            <p:nvPr/>
          </p:nvSpPr>
          <p:spPr>
            <a:xfrm>
              <a:off x="89903" y="444934"/>
              <a:ext cx="4594176" cy="602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mbria" panose="02040503050406030204" pitchFamily="18" charset="0"/>
                  <a:ea typeface="Cambria" panose="02040503050406030204" pitchFamily="18" charset="0"/>
                  <a:cs typeface="Sabon Next LT" panose="02000500000000000000" pitchFamily="2" charset="0"/>
                </a:rPr>
                <a:t>Title Slide is in Cambria Font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8E13C4-0681-D8A4-50E0-8DA893833C1E}"/>
                </a:ext>
              </a:extLst>
            </p:cNvPr>
            <p:cNvSpPr txBox="1"/>
            <p:nvPr/>
          </p:nvSpPr>
          <p:spPr>
            <a:xfrm>
              <a:off x="89903" y="992073"/>
              <a:ext cx="4711658" cy="425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listo MT" panose="02040603050505030304" pitchFamily="18" charset="0"/>
                </a:rPr>
                <a:t>Body of the text is in Calisto MT font.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0014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5482-E73E-6EFB-6CED-6CE256A9A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797601"/>
            <a:ext cx="10364452" cy="2511835"/>
          </a:xfrm>
        </p:spPr>
        <p:txBody>
          <a:bodyPr/>
          <a:lstStyle/>
          <a:p>
            <a:r>
              <a:rPr lang="en-US" dirty="0">
                <a:solidFill>
                  <a:srgbClr val="EDF3F7"/>
                </a:solidFill>
              </a:rPr>
              <a:t>Transition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BC0A8-FA1B-67D6-0D43-FE7C6B407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3548565"/>
            <a:ext cx="10364452" cy="1140644"/>
          </a:xfrm>
        </p:spPr>
        <p:txBody>
          <a:bodyPr/>
          <a:lstStyle/>
          <a:p>
            <a:r>
              <a:rPr lang="en-US" dirty="0">
                <a:solidFill>
                  <a:srgbClr val="EDF3F7"/>
                </a:solidFill>
              </a:rPr>
              <a:t>This is for when you change topics or concepts in the middle of a presentation and need to demonstrate this clearly to the participants. It may be good to use slides with different background colors for different sections as well. </a:t>
            </a:r>
          </a:p>
        </p:txBody>
      </p:sp>
    </p:spTree>
    <p:extLst>
      <p:ext uri="{BB962C8B-B14F-4D97-AF65-F5344CB8AC3E}">
        <p14:creationId xmlns:p14="http://schemas.microsoft.com/office/powerpoint/2010/main" val="2797981204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D00575F9CA4D931A8D9A9349B965" ma:contentTypeVersion="13" ma:contentTypeDescription="Create a new document." ma:contentTypeScope="" ma:versionID="6ddc9dd2ca4af707e0e9b5f435f4d7f1">
  <xsd:schema xmlns:xsd="http://www.w3.org/2001/XMLSchema" xmlns:xs="http://www.w3.org/2001/XMLSchema" xmlns:p="http://schemas.microsoft.com/office/2006/metadata/properties" xmlns:ns3="94d80cc5-b0cd-4c29-8174-b9b821919ee1" xmlns:ns4="9a4057d8-7cbb-47df-83ea-521f59633eaf" targetNamespace="http://schemas.microsoft.com/office/2006/metadata/properties" ma:root="true" ma:fieldsID="4ea0eea4ebd4915811fe022f095058fa" ns3:_="" ns4:_="">
    <xsd:import namespace="94d80cc5-b0cd-4c29-8174-b9b821919ee1"/>
    <xsd:import namespace="9a4057d8-7cbb-47df-83ea-521f59633e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80cc5-b0cd-4c29-8174-b9b821919e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4057d8-7cbb-47df-83ea-521f59633e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DA8F0D-0D9E-4DD9-A606-0B5533148E00}">
  <ds:schemaRefs>
    <ds:schemaRef ds:uri="http://schemas.microsoft.com/office/2006/metadata/properties"/>
    <ds:schemaRef ds:uri="http://purl.org/dc/elements/1.1/"/>
    <ds:schemaRef ds:uri="94d80cc5-b0cd-4c29-8174-b9b821919ee1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9a4057d8-7cbb-47df-83ea-521f59633ea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28E9D53-1493-4FCB-BADA-7D8493EB03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A69737-2530-4E16-97AA-055AF190BB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d80cc5-b0cd-4c29-8174-b9b821919ee1"/>
    <ds:schemaRef ds:uri="9a4057d8-7cbb-47df-83ea-521f59633e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1d9dc18-15ea-424b-b24d-55ab4d4e7519}" enabled="1" method="Privileged" siteId="{d5fe813e-0caa-432a-b2ac-d555aa91bd1c}" removed="0"/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11627</TotalTime>
  <Words>85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Calisto MT</vt:lpstr>
      <vt:lpstr>Cambria</vt:lpstr>
      <vt:lpstr>Tw Cen MT</vt:lpstr>
      <vt:lpstr>Droplet</vt:lpstr>
      <vt:lpstr>Presentation Title</vt:lpstr>
      <vt:lpstr>Branding key for PowerPoint</vt:lpstr>
      <vt:lpstr>Transition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Mysore, Ajay [USA]</dc:creator>
  <cp:lastModifiedBy>Schaeffer, Lillian [USA]</cp:lastModifiedBy>
  <cp:revision>9</cp:revision>
  <dcterms:created xsi:type="dcterms:W3CDTF">2020-09-15T18:35:57Z</dcterms:created>
  <dcterms:modified xsi:type="dcterms:W3CDTF">2023-10-03T20:18:44Z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0x010100A003D00575F9CA4D931A8D9A9349B965</vt:lpwstr>
  </property>
</Properties>
</file>